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87" r:id="rId11"/>
    <p:sldId id="288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6" autoAdjust="0"/>
    <p:restoredTop sz="84087" autoAdjust="0"/>
  </p:normalViewPr>
  <p:slideViewPr>
    <p:cSldViewPr>
      <p:cViewPr>
        <p:scale>
          <a:sx n="88" d="100"/>
          <a:sy n="88" d="100"/>
        </p:scale>
        <p:origin x="1984" y="-21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8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2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8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9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4332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Express Yourself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8"/>
            <a:ext cx="3121794" cy="4251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Take a few moments to answer the following questions with the person next to you: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How does this box represent a server?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What modules or “sub-boxes” commonly exist inside?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a way, servers can be represented as hardware boxes with modules of server-side code contained inside.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typically contain code for tasks such as listening, parsing URLs, route handling, and more.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8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23766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Express?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0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990601"/>
            <a:ext cx="8537117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 framework for node to make creating code for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much simpler</a:t>
            </a:r>
          </a:p>
        </p:txBody>
      </p:sp>
    </p:spTree>
    <p:extLst>
      <p:ext uri="{BB962C8B-B14F-4D97-AF65-F5344CB8AC3E}">
        <p14:creationId xmlns:p14="http://schemas.microsoft.com/office/powerpoint/2010/main" val="13400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route?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74395"/>
            <a:ext cx="7016772" cy="5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5520" y="147066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02606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/saved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596705"/>
            <a:ext cx="3657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/headlines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3000" y="3232346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76800" y="4825305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3397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visits a link…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168596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“Home”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311941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“Saved”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9840" y="459670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given JSON containing all of the headline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533" y="5950609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nyt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-mongo-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scraper.herokuapp.com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2015"/>
            <a:ext cx="7323667" cy="41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0" y="2638789"/>
            <a:ext cx="2454162" cy="17171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386917" y="1930833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</a:t>
            </a:r>
            <a:r>
              <a:rPr lang="en-US" sz="1800" b="0" dirty="0" smtClean="0"/>
              <a:t>“/” route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422721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</a:t>
            </a:r>
            <a:r>
              <a:rPr lang="en-US" sz="1800" dirty="0"/>
              <a:t>Request)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87915"/>
            <a:ext cx="2858180" cy="16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Concerns…</a:t>
            </a:r>
          </a:p>
        </p:txBody>
      </p:sp>
    </p:spTree>
    <p:extLst>
      <p:ext uri="{BB962C8B-B14F-4D97-AF65-F5344CB8AC3E}">
        <p14:creationId xmlns:p14="http://schemas.microsoft.com/office/powerpoint/2010/main" val="4277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17" y="2255122"/>
            <a:ext cx="1919469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Server responds by providing HTML with </a:t>
            </a:r>
            <a:r>
              <a:rPr lang="en-US" sz="1800" b="0" dirty="0" smtClean="0"/>
              <a:t>saved articles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397803" y="1877493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</a:t>
            </a:r>
            <a:r>
              <a:rPr lang="en-US" sz="1800" b="0" dirty="0" smtClean="0"/>
              <a:t>/saved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(GET Request)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finds the relevant HTML content and data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2869"/>
            <a:ext cx="2858180" cy="16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16" y="2255122"/>
            <a:ext cx="1919469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88884" y="1834615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</a:t>
            </a:r>
            <a:r>
              <a:rPr lang="en-US" sz="1800" b="0" dirty="0" smtClean="0"/>
              <a:t>saves an </a:t>
            </a:r>
            <a:r>
              <a:rPr lang="en-US" sz="1800" b="0" smtClean="0"/>
              <a:t>article using ”</a:t>
            </a:r>
            <a:r>
              <a:rPr lang="en-US" sz="1800" b="0" dirty="0" err="1" smtClean="0"/>
              <a:t>api</a:t>
            </a:r>
            <a:r>
              <a:rPr lang="en-US" sz="1800" b="0" dirty="0" smtClean="0"/>
              <a:t>/headlines”</a:t>
            </a:r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82" y="2255122"/>
            <a:ext cx="2400938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</a:t>
            </a:r>
            <a:r>
              <a:rPr lang="en-US" sz="1800" b="0" dirty="0" smtClean="0"/>
              <a:t>“Saved” articles are loaded on the saved page.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</a:t>
            </a:r>
            <a:r>
              <a:rPr lang="en-US" sz="1800" b="0" dirty="0" smtClean="0"/>
              <a:t>sets the article as “saved” in the database.</a:t>
            </a:r>
            <a:endParaRPr lang="en-US" sz="1800" b="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070209" y="1875616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</a:t>
            </a:r>
            <a:r>
              <a:rPr lang="en-US" sz="1800" b="0" dirty="0" smtClean="0"/>
              <a:t>saves an </a:t>
            </a:r>
            <a:r>
              <a:rPr lang="en-US" sz="1800" b="0" smtClean="0"/>
              <a:t>article using ”</a:t>
            </a:r>
            <a:r>
              <a:rPr lang="en-US" sz="1800" b="0" dirty="0" err="1" smtClean="0"/>
              <a:t>api</a:t>
            </a:r>
            <a:r>
              <a:rPr lang="en-US" sz="1800" b="0" dirty="0" smtClean="0"/>
              <a:t>/headlines”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0191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Time!</a:t>
            </a:r>
          </a:p>
        </p:txBody>
      </p:sp>
    </p:spTree>
    <p:extLst>
      <p:ext uri="{BB962C8B-B14F-4D97-AF65-F5344CB8AC3E}">
        <p14:creationId xmlns:p14="http://schemas.microsoft.com/office/powerpoint/2010/main" val="10820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“This is all so confusing…”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Response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5" y="8382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it will be for your employer as well.</a:t>
            </a:r>
          </a:p>
        </p:txBody>
      </p:sp>
      <p:pic>
        <p:nvPicPr>
          <p:cNvPr id="3074" name="Picture 2" descr="http://s2.quickmeme.com/img/fb/fb7c88438001cc01a65e49d2458c4d64d0774dca9115620d1444c203598a8f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092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“I feel like I’m just copying and pasting”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54864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cdn.meme.am/instances/54826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" y="838200"/>
            <a:ext cx="5401242" cy="54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38200"/>
            <a:ext cx="2729345" cy="540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 code libraries mean YOU have to code less.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you are just copying “best-practices”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6882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41093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Before you walk out the door you should…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generic Express Server (copy and paste is fine).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basic Express GET route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an Express POST route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what POST Man is for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“conceptually” how to use AJAX to GET and POST data to an Express server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Refresh</a:t>
            </a:r>
          </a:p>
        </p:txBody>
      </p:sp>
    </p:spTree>
    <p:extLst>
      <p:ext uri="{BB962C8B-B14F-4D97-AF65-F5344CB8AC3E}">
        <p14:creationId xmlns:p14="http://schemas.microsoft.com/office/powerpoint/2010/main" val="6527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12393</TotalTime>
  <Words>632</Words>
  <Application>Microsoft Macintosh PowerPoint</Application>
  <PresentationFormat>On-screen Show (4:3)</PresentationFormat>
  <Paragraphs>110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Roboto</vt:lpstr>
      <vt:lpstr>Arial</vt:lpstr>
      <vt:lpstr>Unbranded</vt:lpstr>
      <vt:lpstr>Express Yourself</vt:lpstr>
      <vt:lpstr>Early Concerns…</vt:lpstr>
      <vt:lpstr>PowerPoint Presentation</vt:lpstr>
      <vt:lpstr>PowerPoint Presentation</vt:lpstr>
      <vt:lpstr>PowerPoint Presentation</vt:lpstr>
      <vt:lpstr>PowerPoint Presentation</vt:lpstr>
      <vt:lpstr>Today’s Class</vt:lpstr>
      <vt:lpstr>Your Objectives</vt:lpstr>
      <vt:lpstr>A Moment to Refresh</vt:lpstr>
      <vt:lpstr>PowerPoint Presentation</vt:lpstr>
      <vt:lpstr>PowerPoint Presentation</vt:lpstr>
      <vt:lpstr>Express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1656</cp:revision>
  <cp:lastPrinted>2016-01-30T16:23:56Z</cp:lastPrinted>
  <dcterms:created xsi:type="dcterms:W3CDTF">2015-01-20T17:19:00Z</dcterms:created>
  <dcterms:modified xsi:type="dcterms:W3CDTF">2018-01-23T01:17:55Z</dcterms:modified>
</cp:coreProperties>
</file>